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dirty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dirty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B9CCCB6-DF89-4B10-AC2C-615427366598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76325A60-5DCA-4E80-8984-FBE785A34FA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Classroom Rules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Mrs. Brooks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34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 and Love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355" y="2286000"/>
            <a:ext cx="4191000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44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You may reach me: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/>
              <a:t>Before School/After School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/>
              <a:t>Second Hour (Prep)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/>
              <a:t>Advisor (A,B, or C)</a:t>
            </a:r>
            <a:endParaRPr lang="en-US" sz="2800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/>
              <a:t>S.brooks.pndhs.org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/>
              <a:t>Brookslit.wikispaces.com</a:t>
            </a:r>
          </a:p>
          <a:p>
            <a:pPr marL="457200" lvl="5" indent="-457200" algn="l">
              <a:buFont typeface="Arial" pitchFamily="34" charset="0"/>
              <a:buChar char="•"/>
            </a:pPr>
            <a:r>
              <a:rPr lang="en-US" sz="2400" dirty="0" smtClean="0"/>
              <a:t>I will check my e-mail nightly at 7pm and 9pm</a:t>
            </a:r>
            <a:endParaRPr lang="en-US" sz="2400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sz="2800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50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Q: What do I consider being on time?</a:t>
            </a:r>
          </a:p>
          <a:p>
            <a:pPr algn="l"/>
            <a:r>
              <a:rPr lang="en-US" sz="2800" dirty="0" smtClean="0"/>
              <a:t>A: Being on time means that you are in your seat when the bell rings </a:t>
            </a:r>
            <a:r>
              <a:rPr lang="en-US" sz="2800" b="1" dirty="0" smtClean="0"/>
              <a:t>and</a:t>
            </a:r>
            <a:r>
              <a:rPr lang="en-US" sz="2800" dirty="0" smtClean="0"/>
              <a:t> working on your daily journal.</a:t>
            </a:r>
          </a:p>
          <a:p>
            <a:pPr algn="l"/>
            <a:endParaRPr lang="en-US" sz="2800" dirty="0"/>
          </a:p>
          <a:p>
            <a:pPr algn="l"/>
            <a:endParaRPr lang="en-US" sz="2800" dirty="0" smtClean="0"/>
          </a:p>
          <a:p>
            <a:pPr algn="l"/>
            <a:endParaRPr lang="en-US" sz="2800" dirty="0"/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On Time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733800"/>
            <a:ext cx="3523099" cy="231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069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3200" dirty="0" smtClean="0"/>
              <a:t>Enter the room and place bags on the back table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200" dirty="0" smtClean="0"/>
              <a:t>Take your computer, books, and writing utensils to your desk</a:t>
            </a:r>
            <a:endParaRPr lang="en-US" sz="3200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200" dirty="0" smtClean="0"/>
              <a:t>Go to the wiki and look for the daily journal prompt under the journal tab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200" dirty="0" smtClean="0"/>
              <a:t> Begin writing in your journal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sz="2800" dirty="0" smtClean="0"/>
          </a:p>
          <a:p>
            <a:pPr algn="l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start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2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800" dirty="0" smtClean="0"/>
              <a:t>When correcting papers in class, pass your paper to the person behind you (last person passes to the front person).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800" dirty="0" smtClean="0"/>
              <a:t>Always use red pen (assignments should never be written in red).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800" dirty="0" smtClean="0"/>
              <a:t>Total the number wrong from the bottom of each page and write the total on top of the first page.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800" dirty="0" smtClean="0"/>
              <a:t>Always sign the bottom of the paper you corrected!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Correction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939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/>
              <a:t>Pass papers forward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/>
              <a:t>Front row: pass the papers to the right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/>
              <a:t>Place the papers in the basket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sz="2800" dirty="0"/>
          </a:p>
          <a:p>
            <a:pPr algn="l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Handing in papers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070" y="3886200"/>
            <a:ext cx="3778771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4895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800" dirty="0" smtClean="0"/>
              <a:t>Corrected work will be placed in the class folders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800" dirty="0" smtClean="0"/>
              <a:t>If you are looking for work that has not been handed back in class, check the folder.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800" dirty="0" smtClean="0"/>
              <a:t>Papers and Tests are kept in 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portfolios and will not be in the 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return folder.  You will only get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those items when handed back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in class.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papers back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05200"/>
            <a:ext cx="2828926" cy="282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107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r>
              <a:rPr lang="en-US" dirty="0" smtClean="0"/>
              <a:t>Leave Your Baggage At The Door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#1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834704"/>
            <a:ext cx="4191000" cy="313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33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Remember The Golden Rule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 2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686050"/>
            <a:ext cx="5562600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75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 Have Zero Tolerance For Making Fun Of People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#3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8956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55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129</TotalTime>
  <Words>306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BlackTie</vt:lpstr>
      <vt:lpstr>Mrs. Brooks</vt:lpstr>
      <vt:lpstr>Be On Time</vt:lpstr>
      <vt:lpstr>How to start class</vt:lpstr>
      <vt:lpstr>Paper Correction</vt:lpstr>
      <vt:lpstr>Handing in papers</vt:lpstr>
      <vt:lpstr>Getting papers back</vt:lpstr>
      <vt:lpstr>Rule #1 </vt:lpstr>
      <vt:lpstr>Rule # 2</vt:lpstr>
      <vt:lpstr>Rule #3</vt:lpstr>
      <vt:lpstr>Peace and Love</vt:lpstr>
      <vt:lpstr>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Mrs. Brooks</dc:title>
  <dc:creator>Stacy</dc:creator>
  <cp:lastModifiedBy>Stacy</cp:lastModifiedBy>
  <cp:revision>8</cp:revision>
  <dcterms:created xsi:type="dcterms:W3CDTF">2012-02-02T14:20:25Z</dcterms:created>
  <dcterms:modified xsi:type="dcterms:W3CDTF">2012-03-12T03:49:33Z</dcterms:modified>
</cp:coreProperties>
</file>